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76" r:id="rId10"/>
    <p:sldId id="268" r:id="rId11"/>
    <p:sldId id="269" r:id="rId12"/>
    <p:sldId id="273" r:id="rId13"/>
    <p:sldId id="270" r:id="rId14"/>
    <p:sldId id="274" r:id="rId15"/>
    <p:sldId id="271" r:id="rId16"/>
    <p:sldId id="275" r:id="rId17"/>
    <p:sldId id="272" r:id="rId18"/>
    <p:sldId id="263" r:id="rId19"/>
    <p:sldId id="277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RIGHT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75778" y="4189789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motor control of robot</a:t>
            </a:r>
          </a:p>
          <a:p>
            <a:pPr lvl="1"/>
            <a:r>
              <a:rPr lang="en-US" dirty="0"/>
              <a:t>All motors and servos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Complete </a:t>
            </a:r>
            <a:r>
              <a:rPr lang="en-US" dirty="0"/>
              <a:t>control of arm with 6 degrees of </a:t>
            </a:r>
            <a:r>
              <a:rPr lang="en-US" dirty="0" smtClean="0"/>
              <a:t>freedom</a:t>
            </a:r>
          </a:p>
          <a:p>
            <a:pPr lvl="1"/>
            <a:r>
              <a:rPr lang="en-US" dirty="0" smtClean="0"/>
              <a:t>Continuous motion servos swapped out for 180° servos</a:t>
            </a:r>
            <a:endParaRPr lang="en-US" dirty="0"/>
          </a:p>
          <a:p>
            <a:r>
              <a:rPr lang="en-US" dirty="0" smtClean="0"/>
              <a:t>New body gives Bohr more potential</a:t>
            </a:r>
          </a:p>
          <a:p>
            <a:pPr lvl="1"/>
            <a:r>
              <a:rPr lang="en-US" dirty="0" smtClean="0"/>
              <a:t>Looks more like a human, less like </a:t>
            </a:r>
            <a:r>
              <a:rPr lang="en-US" dirty="0" err="1" smtClean="0"/>
              <a:t>babyface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96864"/>
            <a:ext cx="4229100" cy="269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can be controlled using keyboard input</a:t>
            </a:r>
          </a:p>
          <a:p>
            <a:pPr lvl="1"/>
            <a:r>
              <a:rPr lang="en-US" dirty="0"/>
              <a:t>Bluetooth communication is hidden, only need to input keystrokes</a:t>
            </a:r>
          </a:p>
          <a:p>
            <a:r>
              <a:rPr lang="en-US" dirty="0"/>
              <a:t>Robot can be controlled using Microsoft Kinect</a:t>
            </a:r>
          </a:p>
          <a:p>
            <a:r>
              <a:rPr lang="en-US" dirty="0" smtClean="0"/>
              <a:t>Ability </a:t>
            </a:r>
            <a:r>
              <a:rPr lang="en-US" dirty="0"/>
              <a:t>to switch between arm mode, hand mode, and drive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29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6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752</TotalTime>
  <Words>525</Words>
  <Application>Microsoft Office PowerPoint</Application>
  <PresentationFormat>Widescreen</PresentationFormat>
  <Paragraphs>116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– Connect to BT </vt:lpstr>
      <vt:lpstr>Visual Basic – auto-send character</vt:lpstr>
      <vt:lpstr>Bluetooth mailbox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Results cont.</vt:lpstr>
      <vt:lpstr>Technical problems</vt:lpstr>
      <vt:lpstr>Future plans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54</cp:revision>
  <dcterms:created xsi:type="dcterms:W3CDTF">2013-12-06T20:37:01Z</dcterms:created>
  <dcterms:modified xsi:type="dcterms:W3CDTF">2013-12-13T22:28:04Z</dcterms:modified>
</cp:coreProperties>
</file>

<file path=docProps/thumbnail.jpeg>
</file>